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72" r:id="rId3"/>
    <p:sldId id="257" r:id="rId4"/>
    <p:sldId id="268" r:id="rId5"/>
    <p:sldId id="258" r:id="rId6"/>
    <p:sldId id="269" r:id="rId7"/>
    <p:sldId id="259" r:id="rId8"/>
    <p:sldId id="273" r:id="rId9"/>
    <p:sldId id="275" r:id="rId10"/>
    <p:sldId id="260" r:id="rId11"/>
    <p:sldId id="261" r:id="rId12"/>
    <p:sldId id="270" r:id="rId13"/>
    <p:sldId id="262" r:id="rId14"/>
    <p:sldId id="263" r:id="rId15"/>
    <p:sldId id="264" r:id="rId16"/>
    <p:sldId id="271" r:id="rId17"/>
    <p:sldId id="265" r:id="rId18"/>
    <p:sldId id="276" r:id="rId19"/>
    <p:sldId id="266" r:id="rId2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C57C612-D076-4D28-BF97-F163FCBF54E7}" type="datetimeFigureOut">
              <a:rPr lang="en-US" smtClean="0"/>
              <a:t>4/16/2015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2173DE6-F9B9-4667-92A3-516FB055A77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54496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62F08-619F-4D44-9E45-873C2A9D8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4A913-74BB-44E4-AB50-771A1748E1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4618D-E5C5-4EF2-AA34-6B10662DD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7266-2CE3-4359-9F40-BF5E9AF98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87E87-B521-40FC-8B4F-77AD2F4C6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486F3-5694-499E-BF9E-F8AF0628F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C8E70-9BC2-4E5C-B2AD-C4EB38184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1BA09-A968-4923-8927-C9EC98090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D171F-9330-40D2-B9D6-A9A76A1C5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8D293-AE4D-433D-BDC0-3CF9837A2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B3216-5302-4CCB-887C-B0F540879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rgbClr val="FF00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30D64-43AE-4D49-8D9C-B174C0F502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36576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BUSINESS ORGANIZATION</a:t>
            </a:r>
            <a:r>
              <a:rPr lang="en-US" sz="6000"/>
              <a:t>:</a:t>
            </a:r>
            <a:br>
              <a:rPr lang="en-US" sz="6000"/>
            </a:br>
            <a:r>
              <a:rPr lang="en-US" sz="6000"/>
              <a:t>Objective 9.7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400800" cy="1066800"/>
          </a:xfrm>
          <a:solidFill>
            <a:srgbClr val="CC0066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Pages 416 - 421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sole proprietorship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disadvantages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90800"/>
            <a:ext cx="8077200" cy="3733800"/>
          </a:xfrm>
          <a:solidFill>
            <a:schemeClr val="bg1"/>
          </a:solidFill>
        </p:spPr>
        <p:txBody>
          <a:bodyPr/>
          <a:lstStyle/>
          <a:p>
            <a:r>
              <a:rPr lang="en-US" sz="5400"/>
              <a:t>Takes all the risk</a:t>
            </a:r>
          </a:p>
          <a:p>
            <a:r>
              <a:rPr lang="en-US" sz="5400"/>
              <a:t>Responsible for failures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600" b="1">
                <a:solidFill>
                  <a:srgbClr val="CC0066"/>
                </a:solidFill>
              </a:rPr>
              <a:t>partnership</a:t>
            </a:r>
            <a:r>
              <a:rPr lang="en-US" sz="6600"/>
              <a:t/>
            </a:r>
            <a:br>
              <a:rPr lang="en-US" sz="6600"/>
            </a:br>
            <a:endParaRPr lang="en-US" sz="66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8001000" cy="3733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Businesses in which two or more people share cost, responsibilities, losses, and profits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3200400"/>
          </a:xfrm>
        </p:spPr>
        <p:txBody>
          <a:bodyPr/>
          <a:lstStyle/>
          <a:p>
            <a:r>
              <a:rPr lang="en-US" sz="4800"/>
              <a:t>Examples of partnerships</a:t>
            </a:r>
            <a:br>
              <a:rPr lang="en-US" sz="4800"/>
            </a:br>
            <a:r>
              <a:rPr lang="en-US" sz="4800"/>
              <a:t/>
            </a:r>
            <a:br>
              <a:rPr lang="en-US" sz="4800"/>
            </a:br>
            <a:r>
              <a:rPr lang="en-US" sz="4800"/>
              <a:t>Lawyers, doctors, dentists, contractors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partnership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advantage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7848600" cy="3733800"/>
          </a:xfrm>
          <a:solidFill>
            <a:schemeClr val="bg1"/>
          </a:solidFill>
        </p:spPr>
        <p:txBody>
          <a:bodyPr/>
          <a:lstStyle/>
          <a:p>
            <a:r>
              <a:rPr lang="en-US" sz="5400"/>
              <a:t>Great amount of capital</a:t>
            </a:r>
          </a:p>
          <a:p>
            <a:r>
              <a:rPr lang="en-US" sz="5400"/>
              <a:t>Shared risks and responsibilities </a:t>
            </a:r>
          </a:p>
          <a:p>
            <a:r>
              <a:rPr lang="en-US" sz="5400"/>
              <a:t>Greater chance of success</a:t>
            </a:r>
          </a:p>
          <a:p>
            <a:endParaRPr lang="en-US" sz="5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partnership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disadvantage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733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Sometimes, partners disagree and dissolve the business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corporation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definition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38400"/>
            <a:ext cx="8077200" cy="3733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/>
              <a:t>A business organization charted by a state gov’t. and given power to conduct business, sell stock, and receive protection of state laws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corporations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Ford Motor Company, American Airlines, Farm Fresh, Shell Oil Co., and Taco Bell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corporation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advantage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7924800" cy="3733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5400"/>
              <a:t>Permanent organization</a:t>
            </a:r>
          </a:p>
          <a:p>
            <a:pPr>
              <a:lnSpc>
                <a:spcPct val="80000"/>
              </a:lnSpc>
            </a:pPr>
            <a:r>
              <a:rPr lang="en-US" sz="5400"/>
              <a:t>Many people share responsibilities and risks</a:t>
            </a:r>
          </a:p>
          <a:p>
            <a:pPr>
              <a:lnSpc>
                <a:spcPct val="80000"/>
              </a:lnSpc>
            </a:pPr>
            <a:r>
              <a:rPr lang="en-US" sz="5400"/>
              <a:t>Run by a Board of Directors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corporation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advantage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90800"/>
            <a:ext cx="7924800" cy="3733800"/>
          </a:xfrm>
          <a:solidFill>
            <a:schemeClr val="bg1"/>
          </a:solidFill>
        </p:spPr>
        <p:txBody>
          <a:bodyPr/>
          <a:lstStyle/>
          <a:p>
            <a:r>
              <a:rPr lang="en-US" sz="5400"/>
              <a:t>Owned by stockholders</a:t>
            </a:r>
          </a:p>
          <a:p>
            <a:endParaRPr lang="en-US" sz="5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corporation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disadvantage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90800"/>
            <a:ext cx="8001000" cy="3733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5400"/>
              <a:t>Investors share the profits</a:t>
            </a:r>
          </a:p>
          <a:p>
            <a:pPr>
              <a:lnSpc>
                <a:spcPct val="80000"/>
              </a:lnSpc>
            </a:pPr>
            <a:r>
              <a:rPr lang="en-US" sz="5400"/>
              <a:t>Board of directors made major decisions – shareholder has only a small voice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924800" cy="2914650"/>
          </a:xfrm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 new business must be organized and managed in a way to produce goods and services effectively and efficiently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/>
              <a:t>How a business is organized depends on its size, its purpose and the number of owners.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9812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BUSINESS ORGANIZATION</a:t>
            </a:r>
            <a:endParaRPr lang="en-US" sz="6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30480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sole proprietorship</a:t>
            </a:r>
          </a:p>
          <a:p>
            <a:r>
              <a:rPr lang="en-US" sz="6000"/>
              <a:t>partnership</a:t>
            </a:r>
          </a:p>
          <a:p>
            <a:r>
              <a:rPr lang="en-US" sz="6000"/>
              <a:t>corporation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9812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Role of Entrepreneurs</a:t>
            </a:r>
            <a:endParaRPr lang="en-US" sz="6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48000"/>
            <a:ext cx="8001000" cy="35814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Entrepreneurs start businesses or create new products and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sole proprietorship</a:t>
            </a:r>
            <a:r>
              <a:rPr lang="en-US" sz="6000"/>
              <a:t/>
            </a:r>
            <a:br>
              <a:rPr lang="en-US" sz="6000"/>
            </a:br>
            <a:endParaRPr lang="en-US" sz="6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733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A business organization owned by one person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133600"/>
          </a:xfrm>
        </p:spPr>
        <p:txBody>
          <a:bodyPr/>
          <a:lstStyle/>
          <a:p>
            <a:r>
              <a:rPr lang="en-US" sz="4800"/>
              <a:t>Examples of sole proprietorships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286000"/>
            <a:ext cx="6400800" cy="3810000"/>
          </a:xfrm>
        </p:spPr>
        <p:txBody>
          <a:bodyPr/>
          <a:lstStyle/>
          <a:p>
            <a:r>
              <a:rPr lang="en-US" sz="4800"/>
              <a:t>Beauty shops, small restaurants, boutiques, and other small stores serving a surrounding neighborhood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sole proprietorship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advantages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733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400"/>
              <a:t>Own boss</a:t>
            </a:r>
          </a:p>
          <a:p>
            <a:pPr>
              <a:lnSpc>
                <a:spcPct val="90000"/>
              </a:lnSpc>
            </a:pPr>
            <a:r>
              <a:rPr lang="en-US" sz="5400"/>
              <a:t>Set hours of operation</a:t>
            </a:r>
          </a:p>
          <a:p>
            <a:pPr>
              <a:lnSpc>
                <a:spcPct val="90000"/>
              </a:lnSpc>
            </a:pPr>
            <a:r>
              <a:rPr lang="en-US" sz="5400"/>
              <a:t>Set rules for operation</a:t>
            </a:r>
          </a:p>
          <a:p>
            <a:pPr>
              <a:lnSpc>
                <a:spcPct val="90000"/>
              </a:lnSpc>
            </a:pPr>
            <a:r>
              <a:rPr lang="en-US" sz="5400"/>
              <a:t>Receive all profits</a:t>
            </a:r>
          </a:p>
          <a:p>
            <a:pPr>
              <a:lnSpc>
                <a:spcPct val="90000"/>
              </a:lnSpc>
            </a:pPr>
            <a:endParaRPr lang="en-US" sz="5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sole proprietorship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advantages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733800"/>
          </a:xfrm>
          <a:solidFill>
            <a:schemeClr val="bg1"/>
          </a:solidFill>
        </p:spPr>
        <p:txBody>
          <a:bodyPr/>
          <a:lstStyle/>
          <a:p>
            <a:r>
              <a:rPr lang="en-US" sz="5400"/>
              <a:t>Responsible for success of business</a:t>
            </a:r>
          </a:p>
          <a:p>
            <a:endParaRPr lang="en-US" sz="5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848600" cy="1828800"/>
          </a:xfrm>
          <a:solidFill>
            <a:schemeClr val="bg1"/>
          </a:solidFill>
        </p:spPr>
        <p:txBody>
          <a:bodyPr/>
          <a:lstStyle/>
          <a:p>
            <a:r>
              <a:rPr lang="en-US" sz="6000" b="1">
                <a:solidFill>
                  <a:srgbClr val="CC0066"/>
                </a:solidFill>
              </a:rPr>
              <a:t>sole proprietorship</a:t>
            </a:r>
            <a:r>
              <a:rPr lang="en-US" sz="6000"/>
              <a:t/>
            </a:r>
            <a:br>
              <a:rPr lang="en-US" sz="6000"/>
            </a:br>
            <a:r>
              <a:rPr lang="en-US" sz="6000"/>
              <a:t>disadvantages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90800"/>
            <a:ext cx="8077200" cy="3733800"/>
          </a:xfrm>
          <a:solidFill>
            <a:schemeClr val="bg1"/>
          </a:solidFill>
        </p:spPr>
        <p:txBody>
          <a:bodyPr/>
          <a:lstStyle/>
          <a:p>
            <a:r>
              <a:rPr lang="en-US" sz="5400"/>
              <a:t>Supply all capital </a:t>
            </a:r>
          </a:p>
          <a:p>
            <a:r>
              <a:rPr lang="en-US" sz="5400"/>
              <a:t>Supply capital goods</a:t>
            </a:r>
          </a:p>
          <a:p>
            <a:r>
              <a:rPr lang="en-US" sz="5400"/>
              <a:t>Pay workers and taxes</a:t>
            </a:r>
          </a:p>
          <a:p>
            <a:endParaRPr lang="en-US" sz="5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240</Words>
  <Application>Microsoft Office PowerPoint</Application>
  <PresentationFormat>On-screen Show (4:3)</PresentationFormat>
  <Paragraphs>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Times New Roman</vt:lpstr>
      <vt:lpstr>Default Design</vt:lpstr>
      <vt:lpstr>BUSINESS ORGANIZATION: Objective 9.7</vt:lpstr>
      <vt:lpstr>  A new business must be organized and managed in a way to produce goods and services effectively and efficiently   </vt:lpstr>
      <vt:lpstr>BUSINESS ORGANIZATION</vt:lpstr>
      <vt:lpstr>Role of Entrepreneurs</vt:lpstr>
      <vt:lpstr>sole proprietorship </vt:lpstr>
      <vt:lpstr>Examples of sole proprietorships</vt:lpstr>
      <vt:lpstr>sole proprietorship advantages</vt:lpstr>
      <vt:lpstr>sole proprietorship advantages</vt:lpstr>
      <vt:lpstr>sole proprietorship disadvantages</vt:lpstr>
      <vt:lpstr>sole proprietorship disadvantages</vt:lpstr>
      <vt:lpstr>partnership </vt:lpstr>
      <vt:lpstr>Examples of partnerships  Lawyers, doctors, dentists, contractors</vt:lpstr>
      <vt:lpstr>partnership advantage</vt:lpstr>
      <vt:lpstr>partnership disadvantage</vt:lpstr>
      <vt:lpstr>corporation definition</vt:lpstr>
      <vt:lpstr>Examples of corporations</vt:lpstr>
      <vt:lpstr>corporation advantage</vt:lpstr>
      <vt:lpstr>corporation advantage</vt:lpstr>
      <vt:lpstr>corporation disadvantage</vt:lpstr>
    </vt:vector>
  </TitlesOfParts>
  <Company>vbcps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BUSINISS ORGANIZATION: advantages/disadvantages</dc:title>
  <dc:creator>VBCPS VBCPS</dc:creator>
  <cp:lastModifiedBy>Teresa C. Preville</cp:lastModifiedBy>
  <cp:revision>16</cp:revision>
  <dcterms:created xsi:type="dcterms:W3CDTF">2004-04-21T15:19:58Z</dcterms:created>
  <dcterms:modified xsi:type="dcterms:W3CDTF">2015-04-16T19:26:57Z</dcterms:modified>
</cp:coreProperties>
</file>