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8" r:id="rId10"/>
    <p:sldId id="262" r:id="rId11"/>
    <p:sldId id="269" r:id="rId12"/>
    <p:sldId id="263" r:id="rId13"/>
    <p:sldId id="270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55BAA-91D9-4876-82DF-507DCCEB9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47AE7-CFEA-4379-AB71-E5E97B172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6D38-DFF9-4DFB-B8E4-0AA68B934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9E79A-EA63-469E-BACE-0DC60F915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7152D-6F3B-4DA6-B95D-04DCF52C0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EC3C2-4D5C-4E2D-9CBB-6871C21DAF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13F07-E3CE-42E0-96D6-F485850FF1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F3BF3-1D8B-499B-B25B-5C16E3A6D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597C-554D-4FD5-B8D8-F5ACEDAA59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1D154-8E19-4FDA-B968-FA71CAA0F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80853-3299-4FF1-9C02-8512EA93F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CCFF"/>
            </a:gs>
            <a:gs pos="100000">
              <a:srgbClr val="99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D4A2C0-739C-4D5D-A46C-8DBE51A6A3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848600" cy="1676400"/>
          </a:xfrm>
        </p:spPr>
        <p:txBody>
          <a:bodyPr/>
          <a:lstStyle/>
          <a:p>
            <a:r>
              <a:rPr lang="en-US" sz="5400"/>
              <a:t>The Cost of Political Campaigns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Berlin Sans FB Demi" pitchFamily="34" charset="0"/>
              </a:rPr>
              <a:t>Rising campaign costs have resulted in …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Berlin Sans FB Demi" pitchFamily="34" charset="0"/>
              </a:rPr>
              <a:t>(4) the development of Political Action Committees (PACs).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55721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84582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They can raise and donate way more money than individuals can.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Berlin Sans FB Demi" pitchFamily="34" charset="0"/>
              </a:rPr>
              <a:t>Rising campaign costs have resulted in …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2286000"/>
            <a:ext cx="807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Berlin Sans FB Demi" pitchFamily="34" charset="0"/>
              </a:rPr>
              <a:t>(5) issue-oriented special interest groups having increased influence.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55721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772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They try to convince candidates to vote for their issues and have a lot of money which can influence candidates.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371600" y="2286000"/>
            <a:ext cx="6324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Berlin Sans FB Demi" pitchFamily="34" charset="0"/>
              </a:rPr>
              <a:t>The results of rising campaign costs have led people to call for ….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Berlin Sans FB Demi" pitchFamily="34" charset="0"/>
              </a:rPr>
              <a:t>Campaign Finance Reform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sz="4000">
                <a:latin typeface="Berlin Sans FB Demi" pitchFamily="34" charset="0"/>
              </a:rPr>
              <a:t>This is an effort to reform (change) campaign finance laws.</a:t>
            </a:r>
          </a:p>
          <a:p>
            <a:r>
              <a:rPr lang="en-US" sz="4000">
                <a:latin typeface="Berlin Sans FB Demi" pitchFamily="34" charset="0"/>
              </a:rPr>
              <a:t>Limits are placed on the amount of money individual people may contribute to political candidates and campaigns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16002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Berlin Sans FB Demi" pitchFamily="34" charset="0"/>
              </a:rPr>
              <a:t>Running for political office is expensive!</a:t>
            </a:r>
          </a:p>
        </p:txBody>
      </p:sp>
      <p:pic>
        <p:nvPicPr>
          <p:cNvPr id="4099" name="Picture 3" descr="C:\Program Files\Microsoft Office\Clipart\smbusbas\bs0077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124200"/>
            <a:ext cx="2774950" cy="3468688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Clipart\standard\stddir2\bd07251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3505200"/>
            <a:ext cx="1819275" cy="1403350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Clipart\WebArt\bs00004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0" y="381000"/>
            <a:ext cx="1165225" cy="811213"/>
          </a:xfrm>
          <a:prstGeom prst="rect">
            <a:avLst/>
          </a:prstGeom>
          <a:noFill/>
        </p:spPr>
      </p:pic>
      <p:pic>
        <p:nvPicPr>
          <p:cNvPr id="4102" name="Picture 6" descr="C:\Program Files\Microsoft Office\Clipart\WebArt\bs00005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04800"/>
            <a:ext cx="1006475" cy="1154113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Clipart\homeanim\j0076172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200400"/>
            <a:ext cx="1851025" cy="1531938"/>
          </a:xfrm>
          <a:prstGeom prst="rect">
            <a:avLst/>
          </a:prstGeom>
          <a:noFill/>
        </p:spPr>
      </p:pic>
      <p:pic>
        <p:nvPicPr>
          <p:cNvPr id="410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74728.wav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5334000"/>
            <a:ext cx="304800" cy="304800"/>
          </a:xfrm>
          <a:prstGeom prst="rect">
            <a:avLst/>
          </a:prstGeom>
          <a:noFill/>
        </p:spPr>
      </p:pic>
      <p:pic>
        <p:nvPicPr>
          <p:cNvPr id="4107" name="Picture 11" descr="C:\Program Files\Microsoft Office\Clipart\standard\stddir2\bs01045_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228600"/>
            <a:ext cx="1230313" cy="120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7" fill="hold"/>
                                        <p:tgtEl>
                                          <p:spTgt spid="4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71600" y="2057400"/>
            <a:ext cx="6400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Berlin Sans FB Demi" pitchFamily="34" charset="0"/>
              </a:rPr>
              <a:t>This high cost of getting elected has changed how people campaign for public office.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676400" y="4572000"/>
            <a:ext cx="5943600" cy="1762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Lets list the ways!!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71600"/>
          </a:xfrm>
        </p:spPr>
        <p:txBody>
          <a:bodyPr/>
          <a:lstStyle/>
          <a:p>
            <a:r>
              <a:rPr lang="en-US">
                <a:latin typeface="Berlin Sans FB Demi" pitchFamily="34" charset="0"/>
              </a:rPr>
              <a:t>Rising campaign costs have resulted in 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153400" cy="1371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>
                <a:latin typeface="Berlin Sans FB Demi" pitchFamily="34" charset="0"/>
              </a:rPr>
              <a:t>(1) candidates conducting extensive fund-raising activities.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55721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458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People running for office spend a lot more time raising money than doing their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Berlin Sans FB Demi" pitchFamily="34" charset="0"/>
              </a:rPr>
              <a:t>Rising campaign costs have resulted in …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Berlin Sans FB Demi" pitchFamily="34" charset="0"/>
              </a:rPr>
              <a:t>(2) opportunities to run for public office are limited.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55721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914400"/>
            <a:ext cx="7239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Many average people don’t have the time or money available to run a campaign.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Berlin Sans FB Demi" pitchFamily="34" charset="0"/>
              </a:rPr>
              <a:t>Rising campaign costs have resulted in …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2286000"/>
            <a:ext cx="762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sz="4000">
                <a:latin typeface="Berlin Sans FB Demi" pitchFamily="34" charset="0"/>
              </a:rPr>
              <a:t>(3) wealthy individuals who run for office having an advantage.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828800" y="4343400"/>
            <a:ext cx="5572125" cy="14573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5438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/>
              <a:t>They can spend their own money and not have to spend as much time raising money.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276</Words>
  <Application>Microsoft Office PowerPoint</Application>
  <PresentationFormat>On-screen Show (4:3)</PresentationFormat>
  <Paragraphs>28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Black</vt:lpstr>
      <vt:lpstr>Berlin Sans FB Demi</vt:lpstr>
      <vt:lpstr>Times New Roman</vt:lpstr>
      <vt:lpstr>Default Design</vt:lpstr>
      <vt:lpstr>The Cost of Political Campaigns</vt:lpstr>
      <vt:lpstr>PowerPoint Presentation</vt:lpstr>
      <vt:lpstr>PowerPoint Presentation</vt:lpstr>
      <vt:lpstr>Rising campaign costs have resulted in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Campaign Finance Reform</vt:lpstr>
    </vt:vector>
  </TitlesOfParts>
  <Company>PWCS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Political Campaigns</dc:title>
  <dc:creator>keenantp</dc:creator>
  <cp:lastModifiedBy>Teresa C. Preville</cp:lastModifiedBy>
  <cp:revision>5</cp:revision>
  <dcterms:created xsi:type="dcterms:W3CDTF">2003-11-19T14:34:13Z</dcterms:created>
  <dcterms:modified xsi:type="dcterms:W3CDTF">2015-03-03T17:29:23Z</dcterms:modified>
</cp:coreProperties>
</file>