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827AB0-79E6-4073-A30C-3614E6E3F1A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AE15B5-5086-40D9-8117-DDD2F75BCB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WEAKNESSES AND RESULTS OF THE ARTICLES OF CONFEDERATION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41587"/>
            <a:ext cx="3733800" cy="30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57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POWER TO TAX!!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Weakness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Congress had no power to lay or collect taxes.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government was short of money, could not provide services, raise an army, or pay debts.</a:t>
            </a:r>
          </a:p>
          <a:p>
            <a:endParaRPr lang="en-US" dirty="0"/>
          </a:p>
        </p:txBody>
      </p:sp>
      <p:pic>
        <p:nvPicPr>
          <p:cNvPr id="2050" name="Picture 2" descr="C:\Users\tcprevil\Pictures\images[4]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30480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93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WEAK CENTRAL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Weakness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Central government was weak, Power resided with the states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Economic quarrels among the states broke out.  There was difficulty in arranging for trade with other states. States did not enforce federal laws</a:t>
            </a:r>
          </a:p>
          <a:p>
            <a:endParaRPr lang="en-US" dirty="0"/>
          </a:p>
        </p:txBody>
      </p:sp>
      <p:pic>
        <p:nvPicPr>
          <p:cNvPr id="3074" name="Picture 2" descr="C:\Users\tcprevil\Pictures\imagesCAUKHIE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2667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31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POWER TO ENFORCE LAWS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Weakness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Congress had no power to enforce federal laws.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government depended on the states to enforce the laws, which they did not always do.</a:t>
            </a:r>
          </a:p>
          <a:p>
            <a:endParaRPr lang="en-US" dirty="0"/>
          </a:p>
        </p:txBody>
      </p:sp>
      <p:pic>
        <p:nvPicPr>
          <p:cNvPr id="4098" name="Picture 2" descr="C:\Users\tcprevil\Pictures\images[7]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2514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64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ONLY ONE BRANCH OF GOVERNMENT!!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Weakness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Approval of 9 states was needed to enact laws. (69% of states is NOT a simple majority!)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difficult to enact laws in a timely manner.</a:t>
            </a:r>
          </a:p>
          <a:p>
            <a:endParaRPr lang="en-US" dirty="0"/>
          </a:p>
        </p:txBody>
      </p:sp>
      <p:pic>
        <p:nvPicPr>
          <p:cNvPr id="5123" name="Picture 3" descr="C:\Users\tcprevil\Pictures\800px-Scene_at_the_Signing_of_the_Constitution_of_the_United_States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4038600" cy="305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28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WAY TO CHANGE THE ARTICLES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Weakness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Amendments to the Articles required the consent of all 13 states.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almost impossible to change the powers of government.</a:t>
            </a:r>
          </a:p>
          <a:p>
            <a:endParaRPr lang="en-US" dirty="0"/>
          </a:p>
        </p:txBody>
      </p:sp>
      <p:pic>
        <p:nvPicPr>
          <p:cNvPr id="6147" name="Picture 3" descr="C:\Users\tcprevil\Pictures\imagesCAZ6LOE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3048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18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Weakness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government had no executive branch to enforce federal laws.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was no effective way to coordinate the work of the government. No president or official leader</a:t>
            </a:r>
          </a:p>
          <a:p>
            <a:endParaRPr lang="en-US" dirty="0"/>
          </a:p>
        </p:txBody>
      </p:sp>
      <p:pic>
        <p:nvPicPr>
          <p:cNvPr id="7170" name="Picture 2" descr="C:\Users\tcprevil\Pictures\imagesCAW0VI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3352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43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NATIONAL COURT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Weakness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was no national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court system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central government had no way of settling disputes among the states.</a:t>
            </a:r>
          </a:p>
          <a:p>
            <a:endParaRPr lang="en-US" dirty="0"/>
          </a:p>
        </p:txBody>
      </p:sp>
      <p:pic>
        <p:nvPicPr>
          <p:cNvPr id="8194" name="Picture 2" descr="C:\Users\tcprevil\Pictures\imagesCAX5WUH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3429000" cy="274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115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263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WEAKNESSES AND RESULTS OF THE ARTICLES OF CONFEDERATION</vt:lpstr>
      <vt:lpstr>NO POWER TO TAX!!</vt:lpstr>
      <vt:lpstr>WEAK CENTRAL GOVERNMENT</vt:lpstr>
      <vt:lpstr>NO POWER TO ENFORCE LAWS</vt:lpstr>
      <vt:lpstr>ONLY ONE BRANCH OF GOVERNMENT!!</vt:lpstr>
      <vt:lpstr>NO WAY TO CHANGE THE ARTICLES</vt:lpstr>
      <vt:lpstr>NO EXECUTIVE BRANCH</vt:lpstr>
      <vt:lpstr>NO NATIONAL COURT SYSTEM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WEAKNESSES OF THE ARTICLES OF CONFEDERATION</dc:title>
  <dc:creator>Teresa C. Preville</dc:creator>
  <cp:lastModifiedBy>Teresa C. Preville</cp:lastModifiedBy>
  <cp:revision>13</cp:revision>
  <dcterms:created xsi:type="dcterms:W3CDTF">2013-10-04T16:23:05Z</dcterms:created>
  <dcterms:modified xsi:type="dcterms:W3CDTF">2013-10-04T16:48:59Z</dcterms:modified>
</cp:coreProperties>
</file>